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1"/>
  </p:notesMasterIdLst>
  <p:handoutMasterIdLst>
    <p:handoutMasterId r:id="rId22"/>
  </p:handoutMasterIdLst>
  <p:sldIdLst>
    <p:sldId id="2089" r:id="rId2"/>
    <p:sldId id="1798" r:id="rId3"/>
    <p:sldId id="2204" r:id="rId4"/>
    <p:sldId id="2229" r:id="rId5"/>
    <p:sldId id="2227" r:id="rId6"/>
    <p:sldId id="2226" r:id="rId7"/>
    <p:sldId id="2209" r:id="rId8"/>
    <p:sldId id="2206" r:id="rId9"/>
    <p:sldId id="2233" r:id="rId10"/>
    <p:sldId id="2232" r:id="rId11"/>
    <p:sldId id="2234" r:id="rId12"/>
    <p:sldId id="2235" r:id="rId13"/>
    <p:sldId id="2230" r:id="rId14"/>
    <p:sldId id="2222" r:id="rId15"/>
    <p:sldId id="2219" r:id="rId16"/>
    <p:sldId id="2220" r:id="rId17"/>
    <p:sldId id="2221" r:id="rId18"/>
    <p:sldId id="2223" r:id="rId19"/>
    <p:sldId id="2231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204"/>
            <p14:sldId id="2229"/>
            <p14:sldId id="2227"/>
            <p14:sldId id="2226"/>
            <p14:sldId id="2209"/>
            <p14:sldId id="2206"/>
            <p14:sldId id="2233"/>
            <p14:sldId id="2232"/>
            <p14:sldId id="2234"/>
            <p14:sldId id="2235"/>
            <p14:sldId id="2230"/>
            <p14:sldId id="2222"/>
            <p14:sldId id="2219"/>
            <p14:sldId id="2220"/>
            <p14:sldId id="2221"/>
            <p14:sldId id="2223"/>
            <p14:sldId id="2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7B8"/>
    <a:srgbClr val="B58900"/>
    <a:srgbClr val="36544F"/>
    <a:srgbClr val="5AB88F"/>
    <a:srgbClr val="1778B8"/>
    <a:srgbClr val="FB8E20"/>
    <a:srgbClr val="B04432"/>
    <a:srgbClr val="FB840B"/>
    <a:srgbClr val="9E60B8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293" autoAdjust="0"/>
  </p:normalViewPr>
  <p:slideViewPr>
    <p:cSldViewPr snapToGrid="0" snapToObjects="1">
      <p:cViewPr varScale="1">
        <p:scale>
          <a:sx n="345" d="100"/>
          <a:sy n="345" d="100"/>
        </p:scale>
        <p:origin x="175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04.07.25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4EF0-636E-06E4-EDAD-4BCA90E75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66CEB08-D477-C467-DC22-8AB92D53F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BCDF460-9DDD-FFBB-8C0E-82C3B666B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E6143C-343F-8ADD-16D2-AAC88C921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0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reate-tsrouter-app" TargetMode="External"/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ktype.io/" TargetMode="External"/><Relationship Id="rId2" Type="http://schemas.openxmlformats.org/officeDocument/2006/relationships/hyperlink" Target="https://zod.dev/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dresorhus/ky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start/latest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gedoplan-tanstac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EB45126-74BE-1BB9-B610-373C6502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24" y="0"/>
            <a:ext cx="9699172" cy="64661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270904" y="-200608"/>
            <a:ext cx="9414904" cy="4756106"/>
          </a:xfrm>
          <a:prstGeom prst="rect">
            <a:avLst/>
          </a:prstGeom>
          <a:solidFill>
            <a:srgbClr val="D4EBE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58250" y="2893823"/>
            <a:ext cx="5234348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  <a:endParaRPr lang="de-DE" sz="1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Gedoplan</a:t>
            </a:r>
            <a:r>
              <a:rPr lang="de-DE" sz="1050" spc="60" dirty="0">
                <a:solidFill>
                  <a:srgbClr val="D4EBE9"/>
                </a:solidFill>
              </a:rPr>
              <a:t> Expertenkreis | Online | 3. Juli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860673" y="780503"/>
            <a:ext cx="61532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  <a:endParaRPr lang="de-DE" sz="36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101613" y="1469596"/>
            <a:ext cx="482098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00" dirty="0">
              <a:solidFill>
                <a:srgbClr val="FB8E2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427036" y="153888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C8D7BB5-2C0B-80A9-5C6D-34F88BDAD2CA}"/>
              </a:ext>
            </a:extLst>
          </p:cNvPr>
          <p:cNvSpPr txBox="1"/>
          <p:nvPr/>
        </p:nvSpPr>
        <p:spPr>
          <a:xfrm>
            <a:off x="745091" y="3324896"/>
            <a:ext cx="754328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11500" dirty="0">
              <a:solidFill>
                <a:srgbClr val="1778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D2E096-E69D-FEDC-0D78-171D9CBEA1F3}"/>
              </a:ext>
            </a:extLst>
          </p:cNvPr>
          <p:cNvSpPr txBox="1"/>
          <p:nvPr/>
        </p:nvSpPr>
        <p:spPr>
          <a:xfrm>
            <a:off x="-290767" y="3545509"/>
            <a:ext cx="250672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150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23EC15-E0DF-1483-F0D8-2B268C4C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</a:t>
            </a:r>
            <a:r>
              <a:rPr lang="de-DE" strike="sngStrike" dirty="0"/>
              <a:t>Probleme</a:t>
            </a:r>
            <a:r>
              <a:rPr lang="de-DE" dirty="0"/>
              <a:t> 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56850C-3BEC-0305-4CAD-9D87CCCFAD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Schnelle erste Darstellung</a:t>
            </a:r>
          </a:p>
          <a:p>
            <a:pPr lvl="1"/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Loading</a:t>
            </a:r>
            <a:endParaRPr lang="de-DE" dirty="0"/>
          </a:p>
          <a:p>
            <a:pPr lvl="1"/>
            <a:r>
              <a:rPr lang="de-DE" dirty="0"/>
              <a:t>SSR</a:t>
            </a:r>
          </a:p>
          <a:p>
            <a:pPr lvl="1"/>
            <a:r>
              <a:rPr lang="de-DE" dirty="0"/>
              <a:t>Server </a:t>
            </a:r>
            <a:r>
              <a:rPr lang="de-DE" dirty="0" err="1"/>
              <a:t>Functions</a:t>
            </a:r>
            <a:r>
              <a:rPr lang="de-DE" dirty="0"/>
              <a:t> (Daten auf dem Server laden)</a:t>
            </a:r>
          </a:p>
          <a:p>
            <a:pPr lvl="1"/>
            <a:r>
              <a:rPr lang="de-DE" dirty="0"/>
              <a:t>Suspense (nicht auf niedrig priorisierte Daten warten)</a:t>
            </a:r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257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DBE52-E605-479C-FECC-D1924FEB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CEE87-F83C-4CBD-D5C4-E0065AAE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</a:t>
            </a:r>
            <a:r>
              <a:rPr lang="de-DE" strike="sngStrike" dirty="0"/>
              <a:t>Probleme</a:t>
            </a:r>
            <a:r>
              <a:rPr lang="de-DE" dirty="0"/>
              <a:t> 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B2CCCD-FDF8-BA74-2019-40AEF3AEAD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Performante Darstellung</a:t>
            </a:r>
          </a:p>
          <a:p>
            <a:pPr lvl="1"/>
            <a:r>
              <a:rPr lang="de-DE" dirty="0" err="1"/>
              <a:t>Prefetching</a:t>
            </a:r>
            <a:r>
              <a:rPr lang="de-DE" dirty="0"/>
              <a:t> (serverseitige Daten möglichst früh laden)</a:t>
            </a:r>
          </a:p>
          <a:p>
            <a:pPr lvl="1"/>
            <a:r>
              <a:rPr lang="de-DE" dirty="0"/>
              <a:t>Vermeiden von Request-Wasserfällen (insb. zwischen Client und Server)</a:t>
            </a:r>
          </a:p>
          <a:p>
            <a:pPr lvl="1"/>
            <a:r>
              <a:rPr lang="de-DE" dirty="0"/>
              <a:t>So wenig wie möglich neu rendern</a:t>
            </a:r>
          </a:p>
          <a:p>
            <a:pPr lvl="1"/>
            <a:r>
              <a:rPr lang="de-DE" dirty="0"/>
              <a:t>Cache Updates im Hintergrund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770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BDB21-F030-B7CD-221A-5588CBEF7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94A64-A86C-631B-EC2F-EDA072CF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Typische </a:t>
            </a:r>
            <a:r>
              <a:rPr lang="de-DE" strike="sngStrike" dirty="0"/>
              <a:t>Probleme</a:t>
            </a:r>
            <a:r>
              <a:rPr lang="de-DE" dirty="0"/>
              <a:t> 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98CE3B-13BC-6D75-4230-0FCC06C07C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Konsistente Darstellung</a:t>
            </a:r>
          </a:p>
          <a:p>
            <a:pPr lvl="1"/>
            <a:r>
              <a:rPr lang="de-DE" dirty="0"/>
              <a:t>Globaler State (alle Komponenten bedienen sich aus derselben Datenquelle)</a:t>
            </a:r>
          </a:p>
          <a:p>
            <a:pPr lvl="1"/>
            <a:r>
              <a:rPr lang="de-DE" dirty="0"/>
              <a:t>Cache (für serverseitige Daten)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02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2728C-78A1-D124-770D-93DD49E23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061FB-1E03-BDD6-D0D0-1764404C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DCF654A-B649-C8E4-678D-5366FAFDB328}"/>
              </a:ext>
            </a:extLst>
          </p:cNvPr>
          <p:cNvSpPr/>
          <p:nvPr/>
        </p:nvSpPr>
        <p:spPr>
          <a:xfrm>
            <a:off x="0" y="2925282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  <a:endParaRPr lang="de-DE" sz="11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3F11EDB-9031-49C1-B111-D527B479FC95}"/>
              </a:ext>
            </a:extLst>
          </p:cNvPr>
          <p:cNvSpPr/>
          <p:nvPr/>
        </p:nvSpPr>
        <p:spPr>
          <a:xfrm>
            <a:off x="0" y="120530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Bibliotheken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0E6D135-F3AA-E563-B2B4-0A23CFDD1177}"/>
              </a:ext>
            </a:extLst>
          </p:cNvPr>
          <p:cNvSpPr/>
          <p:nvPr/>
        </p:nvSpPr>
        <p:spPr>
          <a:xfrm>
            <a:off x="0" y="2313304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4171C4B-46B2-B566-E08C-88EE74D0D50F}"/>
              </a:ext>
            </a:extLst>
          </p:cNvPr>
          <p:cNvSpPr/>
          <p:nvPr/>
        </p:nvSpPr>
        <p:spPr>
          <a:xfrm>
            <a:off x="0" y="21556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Anhang</a:t>
            </a:r>
            <a:endParaRPr lang="de-DE" sz="105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0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4466-7F04-5E2D-9D7C-15261A65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0D2B2-323A-14A7-232C-4102C478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10CFE8-3C6A-8520-567D-E4F59152D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Router: Typsicheres Routing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https://tanstack.com/router/latest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Routen werden aus Dateien und Verzeichnissen generiert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Alle Routing-Informationen sind typsicher (inklusive Search Parameter)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Effizientes Arbeiten mit Search Parametern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mit </a:t>
            </a:r>
            <a:r>
              <a:rPr lang="de-DE" dirty="0" err="1"/>
              <a:t>TanStack</a:t>
            </a:r>
            <a:r>
              <a:rPr lang="de-DE" dirty="0"/>
              <a:t> Query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Generator für neue Router-Apps: </a:t>
            </a:r>
            <a:r>
              <a:rPr lang="de-DE" dirty="0">
                <a:hlinkClick r:id="rId3"/>
              </a:rPr>
              <a:t>https://www.npmjs.com/package/create-tsrouter-app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React Router (https://</a:t>
            </a:r>
            <a:r>
              <a:rPr lang="de-DE" dirty="0" err="1"/>
              <a:t>reactrouter.com</a:t>
            </a:r>
            <a:r>
              <a:rPr lang="de-DE" dirty="0"/>
              <a:t>/)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Überzeugt mich nicht (mehr)</a:t>
            </a:r>
          </a:p>
        </p:txBody>
      </p:sp>
    </p:spTree>
    <p:extLst>
      <p:ext uri="{BB962C8B-B14F-4D97-AF65-F5344CB8AC3E}">
        <p14:creationId xmlns:p14="http://schemas.microsoft.com/office/powerpoint/2010/main" val="1628667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AEDB9-6050-1ADD-EEBF-79B0ECFC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2483CF-7BD3-5FAB-8E3D-4EA77E0AC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Query: Vollständige Data-</a:t>
            </a:r>
            <a:r>
              <a:rPr lang="de-DE" dirty="0" err="1"/>
              <a:t>Fetching</a:t>
            </a:r>
            <a:r>
              <a:rPr lang="de-DE" dirty="0"/>
              <a:t>-Lösung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tanstack.com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query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ehemals bekannt als "React Query"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Flexibler Cache für serverseitige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Hohe Typsicherheit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Keine Notwendigkeit für </a:t>
            </a:r>
            <a:r>
              <a:rPr lang="de-DE" dirty="0" err="1"/>
              <a:t>useEffect</a:t>
            </a:r>
            <a:r>
              <a:rPr lang="de-DE" dirty="0"/>
              <a:t> mehr (für Data-</a:t>
            </a:r>
            <a:r>
              <a:rPr lang="de-DE" dirty="0" err="1"/>
              <a:t>Fetching</a:t>
            </a:r>
            <a:r>
              <a:rPr lang="de-DE" dirty="0"/>
              <a:t>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122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E496-8240-15FE-1E01-74F3E870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0BB8F-D1AA-F472-7CFD-16F90400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88B830-7092-01B3-7D8E-CE1884C909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zod</a:t>
            </a:r>
            <a:r>
              <a:rPr lang="de-DE" dirty="0"/>
              <a:t>: Laufzeitvalidierung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zod.dev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Typen- und Wertebereiche werden mit </a:t>
            </a:r>
            <a:r>
              <a:rPr lang="de-DE" dirty="0" err="1"/>
              <a:t>zod</a:t>
            </a:r>
            <a:r>
              <a:rPr lang="de-DE" dirty="0"/>
              <a:t> API beschrieben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TypeScript-Typen werden aus der Beschreibung generiert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zod</a:t>
            </a:r>
            <a:r>
              <a:rPr lang="de-DE" dirty="0"/>
              <a:t> validiert Objekte zur Laufzeit und leitet TypeScript-Typen ab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Sehr gute Integration in die </a:t>
            </a:r>
            <a:r>
              <a:rPr lang="de-DE" dirty="0" err="1"/>
              <a:t>TanStack</a:t>
            </a:r>
            <a:r>
              <a:rPr lang="de-DE" dirty="0"/>
              <a:t> Bibliotheken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</a:t>
            </a:r>
            <a:r>
              <a:rPr lang="de-DE" dirty="0" err="1"/>
              <a:t>ArkType</a:t>
            </a:r>
            <a:r>
              <a:rPr lang="de-DE" dirty="0"/>
              <a:t> (</a:t>
            </a:r>
            <a:r>
              <a:rPr lang="de-DE" dirty="0">
                <a:hlinkClick r:id="rId3"/>
              </a:rPr>
              <a:t>https://arktype.io/</a:t>
            </a:r>
            <a:r>
              <a:rPr lang="de-DE" dirty="0"/>
              <a:t>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Noch sehr neu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"Spezielle" API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54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0771-B413-C089-49B2-1E066026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2B1CB-0371-A4C1-B8CB-9B5BF1B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9483-44D8-0690-2FB8-C755F0724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ky</a:t>
            </a:r>
            <a:r>
              <a:rPr lang="de-DE" dirty="0"/>
              <a:t>: Alternative zu </a:t>
            </a:r>
            <a:r>
              <a:rPr lang="de-DE" dirty="0" err="1"/>
              <a:t>fetch</a:t>
            </a:r>
            <a:r>
              <a:rPr lang="de-DE" dirty="0"/>
              <a:t> und </a:t>
            </a:r>
            <a:r>
              <a:rPr lang="de-DE" dirty="0" err="1"/>
              <a:t>axios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https://github.com/sindresorhus/ky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Kleiner Wrapper um die </a:t>
            </a:r>
            <a:r>
              <a:rPr lang="de-DE" dirty="0" err="1"/>
              <a:t>fetch</a:t>
            </a:r>
            <a:r>
              <a:rPr lang="de-DE" dirty="0"/>
              <a:t> API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Spezialisierte Methoden für die einzelnen HTTP-Methoden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Automatische JSON-Konvertierung inklusive zugehöriger Header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Vereinfachte Verarbeitung des </a:t>
            </a:r>
            <a:r>
              <a:rPr lang="de-DE" dirty="0" err="1"/>
              <a:t>Payloads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HTTP Status Codes, die Fehler anzeigen führen zu Errors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067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62FC-6A8D-D023-0128-3FD730A7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5ACE-E049-90F0-137F-A65E81C0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8434F6-0E0A-CF59-2131-2C00AB7559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Start: </a:t>
            </a:r>
            <a:r>
              <a:rPr lang="de-DE" dirty="0" err="1"/>
              <a:t>Fullstack</a:t>
            </a:r>
            <a:r>
              <a:rPr lang="de-DE" dirty="0"/>
              <a:t>-Framework für React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https://tanstack.com/start/latest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Bietet SSR und Server </a:t>
            </a:r>
            <a:r>
              <a:rPr lang="de-DE" dirty="0" err="1"/>
              <a:t>Functions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(Noch) kein Support für React Server Components (RSC)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Basiert auf dem </a:t>
            </a:r>
            <a:r>
              <a:rPr lang="de-DE" dirty="0" err="1"/>
              <a:t>TanStack</a:t>
            </a:r>
            <a:r>
              <a:rPr lang="de-DE" dirty="0"/>
              <a:t> Router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von </a:t>
            </a:r>
            <a:r>
              <a:rPr lang="de-DE" dirty="0" err="1"/>
              <a:t>TanStack</a:t>
            </a:r>
            <a:r>
              <a:rPr lang="de-DE" dirty="0"/>
              <a:t> Query (optional)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Alternativen: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React Router (vergleichbarer Ansatz)</a:t>
            </a:r>
          </a:p>
          <a:p>
            <a:pPr lvl="2">
              <a:lnSpc>
                <a:spcPct val="120000"/>
              </a:lnSpc>
            </a:pPr>
            <a:r>
              <a:rPr lang="de-DE" sz="1800" dirty="0" err="1"/>
              <a:t>Next.js</a:t>
            </a:r>
            <a:r>
              <a:rPr lang="de-DE" sz="1800" dirty="0"/>
              <a:t> (eher Server-first Ansatz)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2C9F7F-2413-0D47-C23C-01E700FE8DAB}"/>
              </a:ext>
            </a:extLst>
          </p:cNvPr>
          <p:cNvSpPr txBox="1"/>
          <p:nvPr/>
        </p:nvSpPr>
        <p:spPr>
          <a:xfrm rot="21137164">
            <a:off x="6275978" y="1064843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0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0BAC-2F81-422E-88CB-F5DD3C38B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16F003-EB02-DEED-84C7-313DDEE14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B20CCE0-2202-EDE0-A45D-5AB420F9B9E7}"/>
              </a:ext>
            </a:extLst>
          </p:cNvPr>
          <p:cNvSpPr/>
          <p:nvPr/>
        </p:nvSpPr>
        <p:spPr>
          <a:xfrm>
            <a:off x="-1" y="161123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D7172A0-2FE5-32B1-C19A-E835B693D362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10A34F-9886-6198-50A6-A255D8C0B1D6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F9C3B68-0271-0C69-B698-257C2FB20458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4CC2B3-0166-4A8E-D99F-4BBF867B9F25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217126B-B8C5-22EE-A679-42772C110D3D}"/>
              </a:ext>
            </a:extLst>
          </p:cNvPr>
          <p:cNvSpPr/>
          <p:nvPr/>
        </p:nvSpPr>
        <p:spPr>
          <a:xfrm>
            <a:off x="683421" y="2072375"/>
            <a:ext cx="776207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>
                <a:solidFill>
                  <a:srgbClr val="36544F"/>
                </a:solidFill>
              </a:rPr>
              <a:t>Code &amp; Slides</a:t>
            </a:r>
            <a:r>
              <a:rPr lang="de-DE" sz="2400" b="1" dirty="0">
                <a:solidFill>
                  <a:srgbClr val="36544F"/>
                </a:solidFill>
              </a:rPr>
              <a:t>: </a:t>
            </a:r>
            <a:r>
              <a:rPr lang="de-DE" sz="2400" b="1" dirty="0">
                <a:solidFill>
                  <a:srgbClr val="1778B8"/>
                </a:solidFill>
                <a:hlinkClick r:id="rId4"/>
              </a:rPr>
              <a:t>https://react.schule/gedoplan-tanstack</a:t>
            </a:r>
            <a:endParaRPr lang="de-DE" sz="2400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sz="2400" b="1" dirty="0">
                <a:solidFill>
                  <a:srgbClr val="36544F"/>
                </a:solidFill>
              </a:rPr>
              <a:t>Fragen und Kontakt: </a:t>
            </a:r>
            <a:r>
              <a:rPr lang="de-DE" sz="2400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sz="2400" b="1" dirty="0">
                <a:solidFill>
                  <a:srgbClr val="1778B8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29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9DE4-B889-BB5E-76CF-2B21923E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556EC1-CDAF-0576-9A09-CB0375BD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8C6E6-8ED5-196E-15FF-0F74FCADEEFD}"/>
              </a:ext>
            </a:extLst>
          </p:cNvPr>
          <p:cNvSpPr/>
          <p:nvPr/>
        </p:nvSpPr>
        <p:spPr>
          <a:xfrm>
            <a:off x="0" y="1294125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B3A7B8"/>
                </a:solidFill>
                <a:latin typeface="Montserrat" charset="0"/>
                <a:ea typeface="Montserrat" charset="0"/>
                <a:cs typeface="Montserrat" charset="0"/>
              </a:rPr>
              <a:t>Tan</a:t>
            </a:r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C07C80-4D80-B6EE-DD00-57707EBCB40C}"/>
              </a:ext>
            </a:extLst>
          </p:cNvPr>
          <p:cNvSpPr/>
          <p:nvPr/>
        </p:nvSpPr>
        <p:spPr>
          <a:xfrm>
            <a:off x="0" y="186129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Unser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DFB838-90C2-CD45-B8A2-2A89F8B5B434}"/>
              </a:ext>
            </a:extLst>
          </p:cNvPr>
          <p:cNvSpPr/>
          <p:nvPr/>
        </p:nvSpPr>
        <p:spPr>
          <a:xfrm>
            <a:off x="0" y="329446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heute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4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C29D-3DAF-F535-511D-CE822D73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40774-D023-446C-BEC0-75009C6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CC7F584-8EC1-2A35-BD0C-EA6270670CCA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E4670E-E3FD-8B2F-B037-7D66599595BA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8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51B3-FB5D-D0B6-B7AA-A20987D2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5FDCB-6B97-3C24-2A57-2155EDF3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88C694-721A-73D8-D33A-E26CC0C7B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FF6BEDC-8A13-CE02-7E23-7802D79B220D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04F4D-E05C-B85C-C210-EC7A28CD979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6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A543-87E9-B614-22F9-553DF5C6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FA921-9FB0-DCD2-42DD-9B8B325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E60959-24D8-BFE0-566A-33742AB901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F847F0-3972-CE3C-2F62-EE671458DEF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A8EB82-CBED-0BFA-14ED-F2E2842D2838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9AE02A-4AD3-FC18-9595-DA9CDD0F6A2B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4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114D-6DC0-E37E-545D-DF393F4B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3FEDF-3142-7758-AB47-EF68BC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52347-B836-F113-2148-625AD7E359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3996973-6D29-082B-240E-F1A69605F7F6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A99DE4-9134-B6E1-EBAB-4AF87F97E933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3E9B4F-12A1-912A-C0E7-F2A0968C5AD7}"/>
              </a:ext>
            </a:extLst>
          </p:cNvPr>
          <p:cNvSpPr txBox="1"/>
          <p:nvPr/>
        </p:nvSpPr>
        <p:spPr>
          <a:xfrm rot="21137164">
            <a:off x="3709424" y="4161335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6009B8-1489-9433-2EBB-95B183D7522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9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6EEB-B881-0D9B-2E48-079D4BF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C95E2-7B80-F3AA-059B-0AF167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66B7E4-51E5-E38A-FD3F-E7DDD543E16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86787-03B3-9CD6-DECA-E3DF25352D94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1AA12B-4C1C-146D-4977-055589154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40973CB-2737-64B3-AEAA-3D195E95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86076C-B5E5-C5CB-A956-25F95111510F}"/>
              </a:ext>
            </a:extLst>
          </p:cNvPr>
          <p:cNvSpPr txBox="1"/>
          <p:nvPr/>
        </p:nvSpPr>
        <p:spPr>
          <a:xfrm>
            <a:off x="6099814" y="1971585"/>
            <a:ext cx="14014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dirty="0"/>
              <a:t>💡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EE50199-AA94-0A66-3548-31E3E36FBC89}"/>
              </a:ext>
            </a:extLst>
          </p:cNvPr>
          <p:cNvSpPr txBox="1"/>
          <p:nvPr/>
        </p:nvSpPr>
        <p:spPr>
          <a:xfrm>
            <a:off x="16427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5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192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539</Words>
  <Application>Microsoft Macintosh PowerPoint</Application>
  <PresentationFormat>Bildschirmpräsentation (16:9)</PresentationFormat>
  <Paragraphs>130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Gedoplan Expertenkreis | Online | 3. Juli 2025 | https://react.schule</vt:lpstr>
      <vt:lpstr>https://nilshartmann.net</vt:lpstr>
      <vt:lpstr>PowerPoint-Präsentation</vt:lpstr>
      <vt:lpstr>Technologie Stack</vt:lpstr>
      <vt:lpstr>Technologie Stack</vt:lpstr>
      <vt:lpstr>Technologie Stack</vt:lpstr>
      <vt:lpstr>Technologie Stack</vt:lpstr>
      <vt:lpstr>PowerPoint-Präsentation</vt:lpstr>
      <vt:lpstr>PowerPoint-Präsentation</vt:lpstr>
      <vt:lpstr>Typische Probleme Herausforderungen</vt:lpstr>
      <vt:lpstr>Typische Probleme Herausforderungen</vt:lpstr>
      <vt:lpstr>Typische Probleme Herausforderungen</vt:lpstr>
      <vt:lpstr>PowerPoint-Präsentation</vt:lpstr>
      <vt:lpstr>Toolstack Routing und Data Fetching</vt:lpstr>
      <vt:lpstr>Toolstack Routing und Data Fetching</vt:lpstr>
      <vt:lpstr>Toolstack Routing und Data Fetching</vt:lpstr>
      <vt:lpstr>Toolstack Routing und Data Fetching</vt:lpstr>
      <vt:lpstr>Fullstack React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1488</cp:revision>
  <cp:lastPrinted>2019-09-04T14:49:47Z</cp:lastPrinted>
  <dcterms:created xsi:type="dcterms:W3CDTF">2016-03-28T15:59:53Z</dcterms:created>
  <dcterms:modified xsi:type="dcterms:W3CDTF">2025-07-04T05:07:50Z</dcterms:modified>
</cp:coreProperties>
</file>